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FCD"/>
    <a:srgbClr val="F2FFE5"/>
    <a:srgbClr val="EEFFDD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0"/>
    <p:restoredTop sz="86410"/>
  </p:normalViewPr>
  <p:slideViewPr>
    <p:cSldViewPr>
      <p:cViewPr varScale="1">
        <p:scale>
          <a:sx n="114" d="100"/>
          <a:sy n="114" d="100"/>
        </p:scale>
        <p:origin x="-23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7214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D729A-C2D1-4290-9B3A-3FB4B73AFAC9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Discussion on Reflective QoS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68344" y="188640"/>
            <a:ext cx="1180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latin typeface="+mj-lt"/>
              </a:rPr>
              <a:t>S2-182743</a:t>
            </a:r>
          </a:p>
          <a:p>
            <a:r>
              <a:rPr lang="fi-FI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S2-182738</a:t>
            </a:r>
            <a:endParaRPr lang="en-US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88640"/>
            <a:ext cx="489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latin typeface="+mj-lt"/>
              </a:rPr>
              <a:t>3GPP TSG SA2#126</a:t>
            </a:r>
          </a:p>
          <a:p>
            <a:r>
              <a:rPr lang="fi-FI" dirty="0" smtClean="0">
                <a:latin typeface="Calibri Light" pitchFamily="34" charset="0"/>
              </a:rPr>
              <a:t>Montreal, Canada</a:t>
            </a:r>
          </a:p>
          <a:p>
            <a:r>
              <a:rPr lang="fi-FI" dirty="0" smtClean="0">
                <a:latin typeface="Calibri Light" pitchFamily="34" charset="0"/>
              </a:rPr>
              <a:t>26 Feb – 2 Mar, 2018</a:t>
            </a:r>
          </a:p>
          <a:p>
            <a:endParaRPr lang="fi-FI" dirty="0">
              <a:latin typeface="Calibri Light" pitchFamily="34" charset="0"/>
            </a:endParaRPr>
          </a:p>
          <a:p>
            <a:r>
              <a:rPr lang="fi-FI" dirty="0" smtClean="0">
                <a:latin typeface="Calibri Light" pitchFamily="34" charset="0"/>
              </a:rPr>
              <a:t>Source: MediaTek Inc.</a:t>
            </a:r>
            <a:endParaRPr lang="en-US" dirty="0">
              <a:latin typeface="Calibri Ligh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dirty="0" smtClean="0"/>
              <a:t>UE provides RQoS support @PDU Session Establishment (existing)</a:t>
            </a:r>
          </a:p>
          <a:p>
            <a:pPr lvl="1"/>
            <a:r>
              <a:rPr lang="fi-FI" b="1" dirty="0" smtClean="0"/>
              <a:t>Proposal: </a:t>
            </a:r>
            <a:r>
              <a:rPr lang="fi-FI" dirty="0" smtClean="0"/>
              <a:t>UE allowed NOT to indicate support in all PDU Sessions</a:t>
            </a:r>
          </a:p>
          <a:p>
            <a:pPr lvl="1"/>
            <a:endParaRPr lang="fi-FI" dirty="0" smtClean="0"/>
          </a:p>
          <a:p>
            <a:r>
              <a:rPr lang="fi-FI" dirty="0" smtClean="0"/>
              <a:t>UE allowed to make PDU Session Modification with RQoS Support restricted</a:t>
            </a:r>
          </a:p>
          <a:p>
            <a:pPr lvl="1"/>
            <a:r>
              <a:rPr lang="fi-FI" dirty="0" smtClean="0"/>
              <a:t>Restriction indication: RQoS Support to NO / RQoS Support Restricted</a:t>
            </a:r>
          </a:p>
          <a:p>
            <a:pPr lvl="1"/>
            <a:r>
              <a:rPr lang="fi-FI" dirty="0" smtClean="0"/>
              <a:t>Time requested until SA2#127 to allow investigating pros/cons of each indication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81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Discussion on Reflective QoS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Reflective QoS</dc:title>
  <dc:creator>MediaTek</dc:creator>
  <cp:lastModifiedBy>MediaTek</cp:lastModifiedBy>
  <cp:revision>22</cp:revision>
  <dcterms:created xsi:type="dcterms:W3CDTF">2018-02-27T20:23:50Z</dcterms:created>
  <dcterms:modified xsi:type="dcterms:W3CDTF">2018-03-01T19:04:31Z</dcterms:modified>
</cp:coreProperties>
</file>